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32" r:id="rId1"/>
  </p:sldMasterIdLst>
  <p:notesMasterIdLst>
    <p:notesMasterId r:id="rId9"/>
  </p:notesMasterIdLst>
  <p:handoutMasterIdLst>
    <p:handoutMasterId r:id="rId10"/>
  </p:handoutMasterIdLst>
  <p:sldIdLst>
    <p:sldId id="335" r:id="rId2"/>
    <p:sldId id="367" r:id="rId3"/>
    <p:sldId id="368" r:id="rId4"/>
    <p:sldId id="369" r:id="rId5"/>
    <p:sldId id="371" r:id="rId6"/>
    <p:sldId id="372" r:id="rId7"/>
    <p:sldId id="322" r:id="rId8"/>
  </p:sldIdLst>
  <p:sldSz cx="16257588" cy="9144000"/>
  <p:notesSz cx="9296400" cy="14782800"/>
  <p:custDataLst>
    <p:tags r:id="rId11"/>
  </p:custDataLst>
  <p:defaultTextStyle>
    <a:defPPr>
      <a:defRPr lang="en-US"/>
    </a:defPPr>
    <a:lvl1pPr marL="0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2731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25463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38194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50927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63658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76390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689121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01852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16" userDrawn="1">
          <p15:clr>
            <a:srgbClr val="A4A3A4"/>
          </p15:clr>
        </p15:guide>
        <p15:guide id="2" pos="75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trick Wendland (Contingent)" initials="PW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3C3C3C"/>
    <a:srgbClr val="0696D7"/>
    <a:srgbClr val="0074B0"/>
    <a:srgbClr val="4C4C4C"/>
    <a:srgbClr val="005E30"/>
    <a:srgbClr val="18588A"/>
    <a:srgbClr val="18808A"/>
    <a:srgbClr val="FFCC00"/>
    <a:srgbClr val="87BC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3006" autoAdjust="0"/>
  </p:normalViewPr>
  <p:slideViewPr>
    <p:cSldViewPr snapToGrid="0" snapToObjects="1">
      <p:cViewPr>
        <p:scale>
          <a:sx n="50" d="100"/>
          <a:sy n="50" d="100"/>
        </p:scale>
        <p:origin x="2136" y="708"/>
      </p:cViewPr>
      <p:guideLst>
        <p:guide orient="horz" pos="5616"/>
        <p:guide pos="7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/>
          <a:lstStyle>
            <a:lvl1pPr algn="l">
              <a:defRPr sz="1800"/>
            </a:lvl1pPr>
          </a:lstStyle>
          <a:p>
            <a:endParaRPr lang="en-US" dirty="0">
              <a:latin typeface="Artifakt ElementOfc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/>
          <a:lstStyle>
            <a:lvl1pPr algn="r">
              <a:defRPr sz="1800"/>
            </a:lvl1pPr>
          </a:lstStyle>
          <a:p>
            <a:fld id="{387C2776-B9DD-1946-9831-785CA23AC1F1}" type="datetime1">
              <a:rPr lang="en-US" smtClean="0">
                <a:latin typeface="Artifakt ElementOfc" charset="0"/>
              </a:rPr>
              <a:t>10/31/2018</a:t>
            </a:fld>
            <a:endParaRPr lang="en-US" dirty="0">
              <a:latin typeface="Artifakt ElementOfc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4041093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 anchor="b"/>
          <a:lstStyle>
            <a:lvl1pPr algn="l">
              <a:defRPr sz="1800"/>
            </a:lvl1pPr>
          </a:lstStyle>
          <a:p>
            <a:endParaRPr lang="en-US" dirty="0">
              <a:latin typeface="Artifakt ElementOfc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14041093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 anchor="b"/>
          <a:lstStyle>
            <a:lvl1pPr algn="r">
              <a:defRPr sz="1800"/>
            </a:lvl1pPr>
          </a:lstStyle>
          <a:p>
            <a:fld id="{58ECB827-1CCB-B349-98A7-AAC485CBB65F}" type="slidenum">
              <a:rPr lang="en-US" smtClean="0">
                <a:latin typeface="Artifakt ElementOfc" charset="0"/>
              </a:rPr>
              <a:t>‹#›</a:t>
            </a:fld>
            <a:endParaRPr lang="en-US" dirty="0">
              <a:latin typeface="Artifakt ElementOf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5217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/>
          <a:lstStyle>
            <a:lvl1pPr algn="l">
              <a:defRPr sz="1800">
                <a:latin typeface="Artifakt ElementOfc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/>
          <a:lstStyle>
            <a:lvl1pPr algn="r">
              <a:defRPr sz="1800">
                <a:latin typeface="Artifakt ElementOfc" charset="0"/>
              </a:defRPr>
            </a:lvl1pPr>
          </a:lstStyle>
          <a:p>
            <a:fld id="{13A1C7DD-7A43-8947-A922-8561F0BA9BCC}" type="datetime1">
              <a:rPr lang="en-US" smtClean="0"/>
              <a:pPr/>
              <a:t>10/31/2018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9400" y="1108075"/>
            <a:ext cx="9855200" cy="5543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67" tIns="68783" rIns="137567" bIns="68783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7021830"/>
            <a:ext cx="7437120" cy="6652260"/>
          </a:xfrm>
          <a:prstGeom prst="rect">
            <a:avLst/>
          </a:prstGeom>
        </p:spPr>
        <p:txBody>
          <a:bodyPr vert="horz" lIns="137567" tIns="68783" rIns="137567" bIns="68783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4041093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 anchor="b"/>
          <a:lstStyle>
            <a:lvl1pPr algn="l">
              <a:defRPr sz="1800">
                <a:latin typeface="Artifakt ElementOfc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14041093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 anchor="b"/>
          <a:lstStyle>
            <a:lvl1pPr algn="r">
              <a:defRPr sz="1800">
                <a:latin typeface="Artifakt ElementOfc" charset="0"/>
              </a:defRPr>
            </a:lvl1pPr>
          </a:lstStyle>
          <a:p>
            <a:fld id="{73E9330B-B1DA-214B-A229-0CB8492B91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7710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1pPr>
    <a:lvl2pPr marL="812731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2pPr>
    <a:lvl3pPr marL="1625463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3pPr>
    <a:lvl4pPr marL="2438194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4pPr>
    <a:lvl5pPr marL="3250927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5pPr>
    <a:lvl6pPr marL="4063658" algn="l" defTabSz="812731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876390" algn="l" defTabSz="812731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689121" algn="l" defTabSz="812731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501852" algn="l" defTabSz="812731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9330B-B1DA-214B-A229-0CB8492B91A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053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1) „Snippets“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pre-defined</a:t>
            </a:r>
            <a:r>
              <a:rPr lang="de-DE" dirty="0"/>
              <a:t> </a:t>
            </a:r>
            <a:r>
              <a:rPr lang="de-DE" dirty="0" err="1"/>
              <a:t>pieces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fast and </a:t>
            </a:r>
            <a:r>
              <a:rPr lang="de-DE" dirty="0" err="1"/>
              <a:t>convenient</a:t>
            </a:r>
            <a:r>
              <a:rPr lang="de-DE" dirty="0"/>
              <a:t> </a:t>
            </a:r>
            <a:r>
              <a:rPr lang="de-DE" dirty="0" err="1"/>
              <a:t>re-use</a:t>
            </a:r>
            <a:r>
              <a:rPr lang="de-DE" dirty="0"/>
              <a:t>. Double-</a:t>
            </a:r>
            <a:r>
              <a:rPr lang="de-DE" dirty="0" err="1"/>
              <a:t>click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insert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editor</a:t>
            </a:r>
            <a:r>
              <a:rPr lang="de-DE" dirty="0"/>
              <a:t> </a:t>
            </a:r>
            <a:r>
              <a:rPr lang="de-DE" dirty="0" err="1"/>
              <a:t>window</a:t>
            </a:r>
            <a:r>
              <a:rPr lang="de-DE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9330B-B1DA-214B-A229-0CB8492B91A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01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autodesk.com/creativecommons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6257588" cy="9144000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5800725" y="0"/>
            <a:ext cx="10456864" cy="9144000"/>
          </a:xfrm>
          <a:prstGeom prst="rect">
            <a:avLst/>
          </a:prstGeom>
          <a:gradFill flip="none" rotWithShape="1">
            <a:gsLst>
              <a:gs pos="10000">
                <a:schemeClr val="bg1">
                  <a:alpha val="68000"/>
                </a:schemeClr>
              </a:gs>
              <a:gs pos="64000">
                <a:schemeClr val="accent4">
                  <a:lumMod val="60000"/>
                  <a:lumOff val="40000"/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/>
          <p:cNvSpPr/>
          <p:nvPr userDrawn="1"/>
        </p:nvSpPr>
        <p:spPr>
          <a:xfrm>
            <a:off x="0" y="4109127"/>
            <a:ext cx="16257588" cy="3437166"/>
          </a:xfrm>
          <a:prstGeom prst="rect">
            <a:avLst/>
          </a:prstGeom>
          <a:gradFill>
            <a:gsLst>
              <a:gs pos="37000">
                <a:schemeClr val="tx1">
                  <a:alpha val="80000"/>
                </a:schemeClr>
              </a:gs>
              <a:gs pos="72000">
                <a:schemeClr val="tx1">
                  <a:alpha val="50000"/>
                </a:schemeClr>
              </a:gs>
              <a:gs pos="100000">
                <a:schemeClr val="tx1">
                  <a:alpha val="1500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006" tIns="51003" rIns="102006" bIns="51003" anchor="ctr"/>
          <a:lstStyle/>
          <a:p>
            <a:pPr lvl="0" algn="ctr" defTabSz="906735" fontAlgn="auto">
              <a:spcBef>
                <a:spcPts val="0"/>
              </a:spcBef>
              <a:spcAft>
                <a:spcPts val="0"/>
              </a:spcAft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7250664"/>
            <a:ext cx="16257588" cy="450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7049" y="7347626"/>
            <a:ext cx="434340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 defTabSz="812810"/>
            <a:r>
              <a:rPr lang="en-US" sz="1600" b="0" i="0" dirty="0">
                <a:latin typeface="Artifakt ElementOfc" charset="0"/>
                <a:ea typeface="Artifakt ElementOfc" charset="0"/>
                <a:cs typeface="Artifakt ElementOfc" charset="0"/>
              </a:rPr>
              <a:t>Join the conversation #AU2017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01380" y="7216610"/>
            <a:ext cx="1479283" cy="518595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0" y="7250664"/>
            <a:ext cx="16257588" cy="450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3" name="Title 2"/>
          <p:cNvSpPr>
            <a:spLocks noGrp="1"/>
          </p:cNvSpPr>
          <p:nvPr userDrawn="1">
            <p:ph type="title" hasCustomPrompt="1"/>
          </p:nvPr>
        </p:nvSpPr>
        <p:spPr>
          <a:xfrm>
            <a:off x="812882" y="4101605"/>
            <a:ext cx="15444707" cy="1941977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>
              <a:defRPr sz="5400" b="1" i="0">
                <a:solidFill>
                  <a:schemeClr val="bg1"/>
                </a:solidFill>
                <a:latin typeface="Artifakt LegendOfc" charset="0"/>
                <a:ea typeface="Artifakt LegendOfc" charset="0"/>
                <a:cs typeface="Artifakt LegendOfc" charset="0"/>
              </a:defRPr>
            </a:lvl1pPr>
          </a:lstStyle>
          <a:p>
            <a:r>
              <a:rPr lang="en-US" b="0" dirty="0"/>
              <a:t>Main title can extend over one </a:t>
            </a:r>
            <a:br>
              <a:rPr lang="en-US" b="0" dirty="0"/>
            </a:br>
            <a:r>
              <a:rPr lang="en-US" b="0" dirty="0"/>
              <a:t>or two lines</a:t>
            </a:r>
            <a:endParaRPr lang="en-US" dirty="0">
              <a:solidFill>
                <a:srgbClr val="0696D7"/>
              </a:solidFill>
            </a:endParaRPr>
          </a:p>
        </p:txBody>
      </p:sp>
      <p:sp>
        <p:nvSpPr>
          <p:cNvPr id="10" name="Text Placeholder 4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877049" y="6107371"/>
            <a:ext cx="9596237" cy="47679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2400" b="0" i="0" baseline="0">
                <a:solidFill>
                  <a:schemeClr val="bg1"/>
                </a:solidFill>
                <a:latin typeface="Artifakt ElementOfc" charset="0"/>
                <a:ea typeface="Artifakt ElementOfc" charset="0"/>
                <a:cs typeface="Artifakt ElementOfc" charset="0"/>
              </a:defRPr>
            </a:lvl1pPr>
          </a:lstStyle>
          <a:p>
            <a:r>
              <a:rPr lang="en-US" dirty="0"/>
              <a:t>Presenter Name</a:t>
            </a:r>
          </a:p>
        </p:txBody>
      </p:sp>
      <p:sp>
        <p:nvSpPr>
          <p:cNvPr id="11" name="Text Placeholder 1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877049" y="6606706"/>
            <a:ext cx="9596240" cy="4066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Artifakt ElementOfc" charset="0"/>
                <a:ea typeface="Artifakt ElementOfc" charset="0"/>
                <a:cs typeface="Artifakt ElementOfc" charset="0"/>
              </a:defRPr>
            </a:lvl1pPr>
          </a:lstStyle>
          <a:p>
            <a:r>
              <a:rPr lang="en-US" dirty="0"/>
              <a:t>Presenter’s Title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6817" y="7311086"/>
            <a:ext cx="1297173" cy="312635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4" orient="horz" pos="2880">
          <p15:clr>
            <a:srgbClr val="FBAE40"/>
          </p15:clr>
        </p15:guide>
        <p15:guide id="5" pos="5121">
          <p15:clr>
            <a:srgbClr val="FBAE40"/>
          </p15:clr>
        </p15:guide>
        <p15:guide id="6" pos="56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brea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553591" y="-3559269"/>
            <a:ext cx="9144001" cy="16262537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0" y="5917191"/>
            <a:ext cx="16251913" cy="322680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0000"/>
                </a:schemeClr>
              </a:gs>
              <a:gs pos="99000">
                <a:schemeClr val="tx1"/>
              </a:gs>
            </a:gsLst>
            <a:lin ang="108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006" tIns="51003" rIns="102006" bIns="51003" anchor="ctr"/>
          <a:lstStyle/>
          <a:p>
            <a:pPr lvl="0" algn="ctr" defTabSz="906735" fontAlgn="auto">
              <a:spcBef>
                <a:spcPts val="0"/>
              </a:spcBef>
              <a:spcAft>
                <a:spcPts val="0"/>
              </a:spcAft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85" y="5930540"/>
            <a:ext cx="16225503" cy="987383"/>
          </a:xfrm>
          <a:prstGeom prst="rect">
            <a:avLst/>
          </a:prstGeom>
          <a:noFill/>
        </p:spPr>
        <p:txBody>
          <a:bodyPr vert="horz" lIns="0" tIns="0" rIns="0" bIns="0" anchor="ctr" anchorCtr="0"/>
          <a:lstStyle>
            <a:lvl1pPr marL="822960" algn="l">
              <a:defRPr sz="4800" b="0" i="0" baseline="0">
                <a:solidFill>
                  <a:schemeClr val="bg1"/>
                </a:solidFill>
                <a:latin typeface="Artifakt LegendOfc"/>
                <a:cs typeface="Artifakt LegendOfc"/>
              </a:defRPr>
            </a:lvl1pPr>
          </a:lstStyle>
          <a:p>
            <a:r>
              <a:rPr lang="en-US" dirty="0"/>
              <a:t>Section/chapter title slide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3" orient="horz" pos="2880">
          <p15:clr>
            <a:srgbClr val="FBAE40"/>
          </p15:clr>
        </p15:guide>
        <p15:guide id="4" pos="56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eywo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3895345"/>
            <a:ext cx="16257588" cy="1353312"/>
          </a:xfrm>
          <a:prstGeom prst="rect">
            <a:avLst/>
          </a:prstGeom>
          <a:noFill/>
        </p:spPr>
        <p:txBody>
          <a:bodyPr vert="horz" lIns="0" tIns="0" rIns="0" bIns="0" anchor="ctr" anchorCtr="0"/>
          <a:lstStyle>
            <a:lvl1pPr marL="822960" algn="ctr">
              <a:defRPr sz="11500" b="0" i="0" baseline="0">
                <a:solidFill>
                  <a:schemeClr val="tx1"/>
                </a:solidFill>
                <a:latin typeface="Artifakt LegendOfc"/>
                <a:cs typeface="Artifakt LegendOfc"/>
              </a:defRPr>
            </a:lvl1pPr>
          </a:lstStyle>
          <a:p>
            <a:r>
              <a:rPr lang="en-US" dirty="0"/>
              <a:t>Keyword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3" orient="horz" pos="2880" userDrawn="1">
          <p15:clr>
            <a:srgbClr val="FBAE40"/>
          </p15:clr>
        </p15:guide>
        <p15:guide id="4" pos="56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/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5304" y="366185"/>
            <a:ext cx="15356828" cy="1524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5333" b="1" i="0" baseline="0">
                <a:solidFill>
                  <a:schemeClr val="tx1"/>
                </a:solidFill>
                <a:latin typeface="Artifakt LegendOfc" charset="0"/>
                <a:ea typeface="Artifakt LegendOfc" charset="0"/>
                <a:cs typeface="Artifakt LegendOfc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7"/>
          </p:nvPr>
        </p:nvSpPr>
        <p:spPr>
          <a:xfrm>
            <a:off x="505310" y="2079980"/>
            <a:ext cx="7559778" cy="657882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457200" indent="-457200">
              <a:lnSpc>
                <a:spcPts val="4600"/>
              </a:lnSpc>
              <a:spcBef>
                <a:spcPts val="1800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tifakt ElementOfc"/>
                <a:cs typeface="Artifakt ElementOfc"/>
              </a:defRPr>
            </a:lvl1pPr>
            <a:lvl2pPr marL="914400" indent="-457200" defTabSz="95953">
              <a:lnSpc>
                <a:spcPts val="4600"/>
              </a:lnSpc>
              <a:spcBef>
                <a:spcPts val="1800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tifakt ElementOfc"/>
                <a:cs typeface="Artifakt ElementOfc"/>
              </a:defRPr>
            </a:lvl2pPr>
            <a:lvl3pPr marL="1371600" indent="-457200">
              <a:lnSpc>
                <a:spcPts val="4600"/>
              </a:lnSpc>
              <a:spcBef>
                <a:spcPts val="1800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tifakt ElementOfc"/>
                <a:cs typeface="Artifakt ElementOfc"/>
              </a:defRPr>
            </a:lvl3pPr>
            <a:lvl4pPr marL="1828800" indent="-457200">
              <a:lnSpc>
                <a:spcPts val="4600"/>
              </a:lnSpc>
              <a:spcBef>
                <a:spcPts val="1800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tifakt ElementOfc"/>
                <a:cs typeface="Artifakt ElementOfc"/>
              </a:defRPr>
            </a:lvl4pPr>
            <a:lvl5pPr marL="4248409" indent="-511850">
              <a:buClr>
                <a:schemeClr val="accent4"/>
              </a:buClr>
              <a:buSzPct val="100000"/>
              <a:buFont typeface="Wingdings" pitchFamily="2" charset="2"/>
              <a:buChar char="§"/>
              <a:defRPr sz="3022" b="0">
                <a:latin typeface="Artifakt ElementOfc"/>
                <a:cs typeface="Artifakt ElementOfc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8230404" y="2079980"/>
            <a:ext cx="7632034" cy="65788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89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8230404" y="8658808"/>
            <a:ext cx="7632034" cy="381733"/>
          </a:xfrm>
          <a:prstGeom prst="rect">
            <a:avLst/>
          </a:prstGeom>
        </p:spPr>
        <p:txBody>
          <a:bodyPr lIns="0" tIns="36576" rIns="0" bIns="0"/>
          <a:lstStyle>
            <a:lvl1pPr marL="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609608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2pPr>
            <a:lvl3pPr marL="1219215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3pPr>
            <a:lvl4pPr marL="1828823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 marL="243843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5304" y="366185"/>
            <a:ext cx="15356828" cy="1524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5333" b="1" i="0" baseline="0">
                <a:solidFill>
                  <a:schemeClr val="tx1"/>
                </a:solidFill>
                <a:latin typeface="Artifakt LegendOfc" charset="0"/>
                <a:ea typeface="Artifakt LegendOfc" charset="0"/>
                <a:cs typeface="Artifakt LegendOfc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2969011" y="8379283"/>
            <a:ext cx="10428935" cy="514216"/>
          </a:xfrm>
          <a:prstGeom prst="rect">
            <a:avLst/>
          </a:prstGeom>
        </p:spPr>
        <p:txBody>
          <a:bodyPr lIns="0" tIns="36576" rIns="0" bIns="0"/>
          <a:lstStyle>
            <a:lvl1pPr marL="0" indent="0" algn="ctr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609608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2pPr>
            <a:lvl3pPr marL="1219215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3pPr>
            <a:lvl4pPr marL="1828823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 marL="243843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2969008" y="1890186"/>
            <a:ext cx="10428940" cy="62592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a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5304" y="366185"/>
            <a:ext cx="15356828" cy="1524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5333" b="1" i="0" baseline="0">
                <a:solidFill>
                  <a:schemeClr val="tx1"/>
                </a:solidFill>
                <a:latin typeface="Artifakt LegendOfc" charset="0"/>
                <a:ea typeface="Artifakt LegendOfc" charset="0"/>
                <a:cs typeface="Artifakt LegendOfc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2969011" y="8379283"/>
            <a:ext cx="10428935" cy="514216"/>
          </a:xfrm>
          <a:prstGeom prst="rect">
            <a:avLst/>
          </a:prstGeom>
        </p:spPr>
        <p:txBody>
          <a:bodyPr lIns="0" tIns="36576" rIns="0" bIns="0"/>
          <a:lstStyle>
            <a:lvl1pPr marL="0" indent="0" algn="ctr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609608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2pPr>
            <a:lvl3pPr marL="1219215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3pPr>
            <a:lvl4pPr marL="1828823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 marL="243843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2969008" y="1890187"/>
            <a:ext cx="10428940" cy="62592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86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3254" y="8376501"/>
            <a:ext cx="15436950" cy="7526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067" b="0" i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Autodesk and the Autodesk logo are registered trademarks or trademarks of Autodesk, Inc., and/or its subsidiaries and/or affiliates in the USA and/or other countries. All other brand names, product names, or</a:t>
            </a:r>
            <a:r>
              <a:rPr lang="en-US" sz="1067" b="0" i="0" baseline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 </a:t>
            </a:r>
            <a:r>
              <a:rPr lang="en-US" sz="1067" b="0" i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trademarks belong to their respective holders. Autodesk reserves the right to alter product and services offerings, and specifications and pricing at any time without notice, and is</a:t>
            </a:r>
            <a:r>
              <a:rPr lang="en-US" sz="1067" b="0" i="0" baseline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 </a:t>
            </a:r>
            <a:r>
              <a:rPr lang="en-US" sz="1067" b="0" i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not responsible for typographical or graphical errors that may appear in this document.</a:t>
            </a:r>
          </a:p>
          <a:p>
            <a:pPr marL="0" marR="0" indent="0" algn="l" defTabSz="121918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67" b="0" i="0" baseline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© 2017 Autodesk. All rights reserved.</a:t>
            </a:r>
          </a:p>
          <a:p>
            <a:pPr>
              <a:lnSpc>
                <a:spcPct val="100000"/>
              </a:lnSpc>
            </a:pPr>
            <a:endParaRPr lang="en-US" sz="1156" b="0" i="0" dirty="0">
              <a:solidFill>
                <a:schemeClr val="bg2">
                  <a:lumMod val="65000"/>
                </a:schemeClr>
              </a:solidFill>
              <a:latin typeface="Artifakt ElementOfc" charset="0"/>
              <a:ea typeface="Artifakt ElementOfc" charset="0"/>
              <a:cs typeface="Artifakt ElementOfc" charset="0"/>
            </a:endParaRPr>
          </a:p>
        </p:txBody>
      </p:sp>
      <p:pic>
        <p:nvPicPr>
          <p:cNvPr id="8" name="Picture 7" descr="Creative Commons Attribution-NonCommercial-ShareAlike 3.0 Unported License 88x31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52059" y="8883655"/>
            <a:ext cx="447039" cy="157480"/>
          </a:xfrm>
          <a:prstGeom prst="rect">
            <a:avLst/>
          </a:prstGeom>
        </p:spPr>
      </p:pic>
      <p:pic>
        <p:nvPicPr>
          <p:cNvPr id="5" name="Picture 4" descr="Creative Commons Attribution-NonCommercial-ShareAlike 3.0 Unported License 88x31.png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52059" y="8883655"/>
            <a:ext cx="447039" cy="1574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5198" y="2627418"/>
            <a:ext cx="11187745" cy="3595708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1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5304" y="366187"/>
            <a:ext cx="15356828" cy="1524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>
              <a:defRPr lang="de-DE" sz="4978" b="0" i="0" baseline="0" noProof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Master title style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7"/>
          </p:nvPr>
        </p:nvSpPr>
        <p:spPr>
          <a:xfrm>
            <a:off x="505309" y="2079983"/>
            <a:ext cx="15356823" cy="65788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457159" indent="-457159">
              <a:lnSpc>
                <a:spcPts val="4601"/>
              </a:lnSpc>
              <a:spcBef>
                <a:spcPts val="1801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321" indent="-457159" defTabSz="95944">
              <a:lnSpc>
                <a:spcPts val="4601"/>
              </a:lnSpc>
              <a:spcBef>
                <a:spcPts val="1801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480" indent="-457159">
              <a:lnSpc>
                <a:spcPts val="4601"/>
              </a:lnSpc>
              <a:spcBef>
                <a:spcPts val="1801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828640" indent="-457159">
              <a:lnSpc>
                <a:spcPts val="4601"/>
              </a:lnSpc>
              <a:spcBef>
                <a:spcPts val="1801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4248037" indent="-511806">
              <a:buClr>
                <a:schemeClr val="accent4"/>
              </a:buClr>
              <a:buSzPct val="100000"/>
              <a:buFont typeface="Wingdings" pitchFamily="2" charset="2"/>
              <a:buChar char="§"/>
              <a:defRPr sz="3022" b="0">
                <a:latin typeface="Artifakt ElementOfc"/>
                <a:cs typeface="Artifakt ElementOfc"/>
              </a:defRPr>
            </a:lvl5pPr>
          </a:lstStyle>
          <a:p>
            <a:pPr lvl="0"/>
            <a:r>
              <a:rPr lang="de-DE" noProof="0"/>
              <a:t>Edit Master text styles</a:t>
            </a:r>
          </a:p>
          <a:p>
            <a:pPr lvl="1"/>
            <a:r>
              <a:rPr lang="de-DE" noProof="0"/>
              <a:t>Second level</a:t>
            </a:r>
          </a:p>
          <a:p>
            <a:pPr lvl="2"/>
            <a:r>
              <a:rPr lang="de-DE" noProof="0"/>
              <a:t>Third level</a:t>
            </a:r>
          </a:p>
          <a:p>
            <a:pPr lvl="3"/>
            <a:r>
              <a:rPr lang="de-DE" noProof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9516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8497824"/>
            <a:ext cx="16257588" cy="64617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8497824"/>
            <a:ext cx="16257588" cy="64617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16" dirty="0">
              <a:latin typeface="Artifakt ElementOf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109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37" r:id="rId3"/>
    <p:sldLayoutId id="2147483740" r:id="rId4"/>
    <p:sldLayoutId id="2147483741" r:id="rId5"/>
    <p:sldLayoutId id="2147483742" r:id="rId6"/>
    <p:sldLayoutId id="2147483745" r:id="rId7"/>
    <p:sldLayoutId id="2147483744" r:id="rId8"/>
    <p:sldLayoutId id="2147483749" r:id="rId9"/>
  </p:sldLayoutIdLst>
  <p:transition>
    <p:fade/>
  </p:transition>
  <p:hf sldNum="0" hdr="0" dt="0"/>
  <p:txStyles>
    <p:titleStyle>
      <a:lvl1pPr algn="l" defTabSz="1219215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Artifakt ElementOfc" charset="0"/>
          <a:ea typeface="+mj-ea"/>
          <a:cs typeface="+mj-cs"/>
        </a:defRPr>
      </a:lvl1pPr>
    </p:titleStyle>
    <p:bodyStyle>
      <a:lvl1pPr marL="304804" indent="-304804" algn="l" defTabSz="1219215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Artifakt ElementOfc" charset="0"/>
          <a:ea typeface="+mn-ea"/>
          <a:cs typeface="+mn-cs"/>
        </a:defRPr>
      </a:lvl1pPr>
      <a:lvl2pPr marL="914411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tifakt ElementOfc" charset="0"/>
          <a:ea typeface="+mn-ea"/>
          <a:cs typeface="+mn-cs"/>
        </a:defRPr>
      </a:lvl2pPr>
      <a:lvl3pPr marL="1524019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Artifakt ElementOfc" charset="0"/>
          <a:ea typeface="+mn-ea"/>
          <a:cs typeface="+mn-cs"/>
        </a:defRPr>
      </a:lvl3pPr>
      <a:lvl4pPr marL="2133627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tifakt ElementOfc" charset="0"/>
          <a:ea typeface="+mn-ea"/>
          <a:cs typeface="+mn-cs"/>
        </a:defRPr>
      </a:lvl4pPr>
      <a:lvl5pPr marL="2743234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tifakt ElementOfc" charset="0"/>
          <a:ea typeface="+mn-ea"/>
          <a:cs typeface="+mn-cs"/>
        </a:defRPr>
      </a:lvl5pPr>
      <a:lvl6pPr marL="3352842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50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57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65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15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2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3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3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46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5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6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Inventor iLogic</a:t>
            </a:r>
            <a:br>
              <a:rPr lang="en-US" b="0" dirty="0"/>
            </a:br>
            <a:r>
              <a:rPr lang="en-US" b="0" dirty="0"/>
              <a:t>Step by Step Debugging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Markus Koechl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Solutions Engineer PDM|PLM – Autodesk Central Europe</a:t>
            </a:r>
          </a:p>
        </p:txBody>
      </p:sp>
    </p:spTree>
    <p:extLst>
      <p:ext uri="{BB962C8B-B14F-4D97-AF65-F5344CB8AC3E}">
        <p14:creationId xmlns:p14="http://schemas.microsoft.com/office/powerpoint/2010/main" val="11208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EC49B8-8E93-4EB0-98AE-09321690E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86C5C-3E85-4442-8D0B-DB19D1B25F6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05309" y="2079983"/>
            <a:ext cx="8019259" cy="6578828"/>
          </a:xfrm>
        </p:spPr>
        <p:txBody>
          <a:bodyPr/>
          <a:lstStyle/>
          <a:p>
            <a:r>
              <a:rPr lang="de-DE" dirty="0"/>
              <a:t>Connect Visual Studio </a:t>
            </a:r>
            <a:r>
              <a:rPr lang="de-DE" dirty="0" err="1"/>
              <a:t>to</a:t>
            </a:r>
            <a:r>
              <a:rPr lang="de-DE" dirty="0"/>
              <a:t> Inventor iLogic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debugging</a:t>
            </a:r>
            <a:endParaRPr lang="de-DE" dirty="0"/>
          </a:p>
          <a:p>
            <a:r>
              <a:rPr lang="de-DE" dirty="0"/>
              <a:t>The iLogic-Vault Solution </a:t>
            </a:r>
            <a:r>
              <a:rPr lang="de-DE" dirty="0" err="1"/>
              <a:t>shares</a:t>
            </a:r>
            <a:r>
              <a:rPr lang="de-DE" dirty="0"/>
              <a:t> a </a:t>
            </a:r>
            <a:r>
              <a:rPr lang="de-DE" dirty="0" err="1"/>
              <a:t>debugging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go</a:t>
            </a:r>
            <a:endParaRPr lang="de-DE" dirty="0"/>
          </a:p>
          <a:p>
            <a:pPr lvl="1"/>
            <a:r>
              <a:rPr lang="de-DE" dirty="0"/>
              <a:t>Empty VB Class</a:t>
            </a:r>
          </a:p>
          <a:p>
            <a:pPr marL="0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pic>
        <p:nvPicPr>
          <p:cNvPr id="1026" name="Picture 2" descr="C:\Users\koechlm\AppData\Local\Temp\SNAGHTMLa9632ba.PNG">
            <a:extLst>
              <a:ext uri="{FF2B5EF4-FFF2-40B4-BE49-F238E27FC236}">
                <a16:creationId xmlns:a16="http://schemas.microsoft.com/office/drawing/2014/main" id="{1B3A9AD7-A16F-4374-B435-01D7C8CAE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1275" y="2116701"/>
            <a:ext cx="7231004" cy="4313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881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63AC-0277-4A9B-A6AE-7CE03609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876E3-6673-4C79-A665-6CC0ACBE43BD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de-DE" dirty="0" err="1"/>
              <a:t>Required</a:t>
            </a:r>
            <a:r>
              <a:rPr lang="de-DE" dirty="0"/>
              <a:t> Setting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Visual Studio </a:t>
            </a:r>
            <a:r>
              <a:rPr lang="de-DE" dirty="0" err="1"/>
              <a:t>ignore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differences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iLogic Syntax </a:t>
            </a:r>
            <a:r>
              <a:rPr lang="de-DE" dirty="0" err="1"/>
              <a:t>to</a:t>
            </a:r>
            <a:r>
              <a:rPr lang="de-DE" dirty="0"/>
              <a:t> VB.NET </a:t>
            </a:r>
            <a:r>
              <a:rPr lang="de-DE" dirty="0" err="1"/>
              <a:t>syntax</a:t>
            </a:r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BEA0E1-412A-4BBE-8A93-C4550563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400" y="3130158"/>
            <a:ext cx="6299108" cy="552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6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63AC-0277-4A9B-A6AE-7CE03609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pic>
        <p:nvPicPr>
          <p:cNvPr id="5" name="iLogic_Debugging">
            <a:hlinkClick r:id="" action="ppaction://media"/>
            <a:extLst>
              <a:ext uri="{FF2B5EF4-FFF2-40B4-BE49-F238E27FC236}">
                <a16:creationId xmlns:a16="http://schemas.microsoft.com/office/drawing/2014/main" id="{1854FFDD-9408-4431-9E3D-8E69CAE29531}"/>
              </a:ext>
            </a:extLst>
          </p:cNvPr>
          <p:cNvPicPr>
            <a:picLocks noGrp="1" noChangeAspect="1"/>
          </p:cNvPicPr>
          <p:nvPr>
            <p:ph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5213" y="2079625"/>
            <a:ext cx="11695112" cy="6578600"/>
          </a:xfrm>
        </p:spPr>
      </p:pic>
    </p:spTree>
    <p:extLst>
      <p:ext uri="{BB962C8B-B14F-4D97-AF65-F5344CB8AC3E}">
        <p14:creationId xmlns:p14="http://schemas.microsoft.com/office/powerpoint/2010/main" val="12264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63AC-0277-4A9B-A6AE-7CE03609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5B4C-1485-4C29-B1A3-BA809451ACC4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de-DE" dirty="0"/>
              <a:t>Additional Information &amp; </a:t>
            </a:r>
            <a:r>
              <a:rPr lang="de-DE" dirty="0" err="1"/>
              <a:t>Tips</a:t>
            </a:r>
            <a:endParaRPr lang="de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81730-769D-4717-8DEA-7A22E582A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875" y="2858204"/>
            <a:ext cx="10751837" cy="580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8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63AC-0277-4A9B-A6AE-7CE03609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5B4C-1485-4C29-B1A3-BA809451ACC4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de-DE" dirty="0"/>
              <a:t>Additional Information &amp; </a:t>
            </a:r>
            <a:r>
              <a:rPr lang="de-DE" dirty="0" err="1"/>
              <a:t>Tips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43D512-5CA0-4AB4-A2EA-123B5E159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181" y="3023755"/>
            <a:ext cx="9067226" cy="563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3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0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2af0679853f4f3dc9e2b10a833267e243cea6a6a"/>
</p:tagLst>
</file>

<file path=ppt/theme/theme1.xml><?xml version="1.0" encoding="utf-8"?>
<a:theme xmlns:a="http://schemas.openxmlformats.org/drawingml/2006/main" name="AU 2017">
  <a:themeElements>
    <a:clrScheme name="Custom 31">
      <a:dk1>
        <a:srgbClr val="007EC6"/>
      </a:dk1>
      <a:lt1>
        <a:srgbClr val="FFFFFF"/>
      </a:lt1>
      <a:dk2>
        <a:srgbClr val="000000"/>
      </a:dk2>
      <a:lt2>
        <a:srgbClr val="FFFFFF"/>
      </a:lt2>
      <a:accent1>
        <a:srgbClr val="585859"/>
      </a:accent1>
      <a:accent2>
        <a:srgbClr val="D1D2D3"/>
      </a:accent2>
      <a:accent3>
        <a:srgbClr val="007EC6"/>
      </a:accent3>
      <a:accent4>
        <a:srgbClr val="FFFFFF"/>
      </a:accent4>
      <a:accent5>
        <a:srgbClr val="D0D2D3"/>
      </a:accent5>
      <a:accent6>
        <a:srgbClr val="D0D2D3"/>
      </a:accent6>
      <a:hlink>
        <a:srgbClr val="007EC5"/>
      </a:hlink>
      <a:folHlink>
        <a:srgbClr val="0696D7"/>
      </a:folHlink>
    </a:clrScheme>
    <a:fontScheme name="Autodesk Theme font">
      <a:majorFont>
        <a:latin typeface="Artifakt LegendOfc"/>
        <a:ea typeface=""/>
        <a:cs typeface=""/>
      </a:majorFont>
      <a:minorFont>
        <a:latin typeface="Artifakt ElementOfc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 2017-template-16x9" id="{23E7BC21-CAD8-B64C-89AD-8F67AB3650EB}" vid="{BAC90812-89B8-1F40-9A72-01EE9C3A04F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AU_Speaker_Template</Template>
  <TotalTime>0</TotalTime>
  <Words>114</Words>
  <Application>Microsoft Office PowerPoint</Application>
  <PresentationFormat>Custom</PresentationFormat>
  <Paragraphs>17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Artifakt ElementOfc</vt:lpstr>
      <vt:lpstr>Artifakt LegendOfc</vt:lpstr>
      <vt:lpstr>Wingdings</vt:lpstr>
      <vt:lpstr>AU 2017</vt:lpstr>
      <vt:lpstr>Inventor iLogic Step by Step Debugging</vt:lpstr>
      <vt:lpstr>iLogic | Visual Studio Debugging</vt:lpstr>
      <vt:lpstr>iLogic | Visual Studio Debugging</vt:lpstr>
      <vt:lpstr>iLogic | Visual Studio Debugging</vt:lpstr>
      <vt:lpstr>iLogic | Visual Studio Debugging</vt:lpstr>
      <vt:lpstr>iLogic | Visual Studio Debugging</vt:lpstr>
      <vt:lpstr>PowerPoint Presentation</vt:lpstr>
    </vt:vector>
  </TitlesOfParts>
  <Manager/>
  <Company>Autodesk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Inventor iLogic Samples Useful Rules For PDM</dc:title>
  <dc:subject>Autodesk University</dc:subject>
  <dc:creator>Markus Koechl</dc:creator>
  <cp:keywords/>
  <dc:description/>
  <cp:lastModifiedBy>Markus Koechl</cp:lastModifiedBy>
  <cp:revision>8</cp:revision>
  <cp:lastPrinted>2017-03-09T17:45:00Z</cp:lastPrinted>
  <dcterms:created xsi:type="dcterms:W3CDTF">2018-10-31T07:19:59Z</dcterms:created>
  <dcterms:modified xsi:type="dcterms:W3CDTF">2018-10-31T09:23:56Z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6191568</vt:lpwstr>
  </property>
  <property fmtid="{D5CDD505-2E9C-101B-9397-08002B2CF9AE}" pid="3" name="NXPowerLiteSettings">
    <vt:lpwstr>F980073804F000</vt:lpwstr>
  </property>
  <property fmtid="{D5CDD505-2E9C-101B-9397-08002B2CF9AE}" pid="4" name="NXPowerLiteVersion">
    <vt:lpwstr>D7.0.3</vt:lpwstr>
  </property>
</Properties>
</file>

<file path=docProps/thumbnail.jpeg>
</file>